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  <p:sldMasterId id="2147483846" r:id="rId2"/>
  </p:sldMasterIdLst>
  <p:notesMasterIdLst>
    <p:notesMasterId r:id="rId35"/>
  </p:notesMasterIdLst>
  <p:sldIdLst>
    <p:sldId id="321" r:id="rId3"/>
    <p:sldId id="257" r:id="rId4"/>
    <p:sldId id="308" r:id="rId5"/>
    <p:sldId id="331" r:id="rId6"/>
    <p:sldId id="258" r:id="rId7"/>
    <p:sldId id="333" r:id="rId8"/>
    <p:sldId id="259" r:id="rId9"/>
    <p:sldId id="336" r:id="rId10"/>
    <p:sldId id="303" r:id="rId11"/>
    <p:sldId id="316" r:id="rId12"/>
    <p:sldId id="319" r:id="rId13"/>
    <p:sldId id="334" r:id="rId14"/>
    <p:sldId id="373" r:id="rId15"/>
    <p:sldId id="375" r:id="rId16"/>
    <p:sldId id="376" r:id="rId17"/>
    <p:sldId id="329" r:id="rId18"/>
    <p:sldId id="307" r:id="rId19"/>
    <p:sldId id="378" r:id="rId20"/>
    <p:sldId id="299" r:id="rId21"/>
    <p:sldId id="335" r:id="rId22"/>
    <p:sldId id="305" r:id="rId23"/>
    <p:sldId id="339" r:id="rId24"/>
    <p:sldId id="306" r:id="rId25"/>
    <p:sldId id="511" r:id="rId26"/>
    <p:sldId id="532" r:id="rId27"/>
    <p:sldId id="534" r:id="rId28"/>
    <p:sldId id="536" r:id="rId29"/>
    <p:sldId id="330" r:id="rId30"/>
    <p:sldId id="268" r:id="rId31"/>
    <p:sldId id="284" r:id="rId32"/>
    <p:sldId id="301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CC"/>
    <a:srgbClr val="E6E6E6"/>
    <a:srgbClr val="FFFFCC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63" autoAdjust="0"/>
    <p:restoredTop sz="93717" autoAdjust="0"/>
  </p:normalViewPr>
  <p:slideViewPr>
    <p:cSldViewPr snapToGrid="0">
      <p:cViewPr varScale="1">
        <p:scale>
          <a:sx n="80" d="100"/>
          <a:sy n="80" d="100"/>
        </p:scale>
        <p:origin x="432" y="96"/>
      </p:cViewPr>
      <p:guideLst>
        <p:guide orient="horz" pos="2160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pPr/>
              <a:t>25/9/2023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>
                <a:defRPr/>
              </a:pPr>
              <a:t>3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幻灯片图像占位符 18433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435" name="文本占位符 1843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18455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16" y="213045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6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5964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40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16" y="27467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383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AAF25F-FDDF-448D-AE76-D2BBFC0E1488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187962-8AD1-4E19-A8B4-D773E1639DC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3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9321AA-DE9C-4E15-940D-7531A030D4ED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73F8A7-99E8-4EE9-9B0B-7F6BBA1D34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80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2729AFE-5EEB-4363-BD02-D0673BD4D563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7ADC10-AFE8-42B0-AD86-2C4587FAE7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93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D430922-7AA9-4846-A945-C8D39A73CB21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DE03704-0450-4FF2-BD29-D772375A23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927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4BD83-7B22-4386-AC2B-F398D2E32AB8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689E8B-02AB-4578-9CB9-6BC0E678D6C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230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2B72838-3208-4AE6-82D2-10243E96EE1E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71604F-67F2-4FE1-870E-5132F4BD6FB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21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397546E-8559-4300-A48C-D651E2387DB8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E3FDE56-F3A4-4480-B253-1539ACC20F6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3352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E9B6E3F-C637-4D7B-9CD1-3F53617C6172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B98694-853F-45FC-B9E6-385F628C0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226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0243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DBAE16-742C-4AC9-91A8-43C8CFB3A5A6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DC9828-6FC8-4614-83C5-A0B387A4C4D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63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3BA546-C357-4DE8-B987-06FEDD96B10D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F9A60-AD80-4229-A353-82C2ADB434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5250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443953-2C90-4D3D-BA7F-86E2CDD36421}" type="datetimeFigureOut">
              <a:rPr lang="en-US" smtClean="0"/>
              <a:pPr>
                <a:defRPr/>
              </a:pPr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CF831C-4791-4C02-9D65-40506FD401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409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78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98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380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01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1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88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9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0" y="440693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0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57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16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6554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350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52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165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3042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5070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8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E2C0D0-EF72-4C6D-BFC4-25E1297E10C9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25/09/2023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6" y="635638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8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F0BAE-3B16-4E78-9039-6A7C3B50A87A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08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pPr/>
              <a:t>25/9/2023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762" r:id="rId15"/>
    <p:sldLayoutId id="2147483804" r:id="rId16"/>
    <p:sldLayoutId id="2147483844" r:id="rId17"/>
    <p:sldLayoutId id="214748374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microsoft.com/office/2007/relationships/hdphoto" Target="../media/hdphoto4.wdp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5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microsoft.com/office/2007/relationships/hdphoto" Target="../media/hdphoto7.wdp"/><Relationship Id="rId4" Type="http://schemas.microsoft.com/office/2007/relationships/hdphoto" Target="../media/hdphoto6.wdp"/><Relationship Id="rId9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17.png"/><Relationship Id="rId7" Type="http://schemas.openxmlformats.org/officeDocument/2006/relationships/image" Target="../media/image47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063026" y="1230288"/>
            <a:ext cx="806594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1814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55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26985" y="385922"/>
            <a:ext cx="11074478" cy="35393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Thì ra, vừa có một con chim xanh biếc, toàn thân lóng lánh như  tự tỏa sáng không biết từ đâu bay tới.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Không biết bao giờ con chim xanh ấy quay trở lại?</a:t>
            </a:r>
          </a:p>
        </p:txBody>
      </p:sp>
      <p:sp>
        <p:nvSpPr>
          <p:cNvPr id="8" name="Oval 7"/>
          <p:cNvSpPr/>
          <p:nvPr/>
        </p:nvSpPr>
        <p:spPr>
          <a:xfrm>
            <a:off x="626985" y="426827"/>
            <a:ext cx="401630" cy="40564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7" name="Straight Connector 6"/>
          <p:cNvCxnSpPr>
            <a:cxnSpLocks/>
          </p:cNvCxnSpPr>
          <p:nvPr/>
        </p:nvCxnSpPr>
        <p:spPr>
          <a:xfrm>
            <a:off x="1785514" y="2316072"/>
            <a:ext cx="14890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702" y="3986389"/>
            <a:ext cx="2313500" cy="2556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9585" y="4244254"/>
            <a:ext cx="2212105" cy="22984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6855" y="4040813"/>
            <a:ext cx="656829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 mai: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 bụi thấp, quả mọng nước trông như quả dâu.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04786" y="5024457"/>
            <a:ext cx="83427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khen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nuối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8590044" y="2294825"/>
            <a:ext cx="130226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09824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1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08352" y="1348749"/>
            <a:ext cx="8959648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 flipH="1">
            <a:off x="3146598" y="1628780"/>
            <a:ext cx="106190" cy="44369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>
            <a:cxnSpLocks/>
          </p:cNvCxnSpPr>
          <p:nvPr/>
        </p:nvCxnSpPr>
        <p:spPr>
          <a:xfrm flipH="1">
            <a:off x="9789779" y="1597728"/>
            <a:ext cx="135271" cy="4747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>
            <a:off x="8973471" y="2398719"/>
            <a:ext cx="113706" cy="45263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DD779F16-6B3C-46F9-889C-F6700431A61E}"/>
              </a:ext>
            </a:extLst>
          </p:cNvPr>
          <p:cNvGrpSpPr/>
          <p:nvPr/>
        </p:nvGrpSpPr>
        <p:grpSpPr>
          <a:xfrm>
            <a:off x="5624767" y="3187041"/>
            <a:ext cx="156906" cy="483919"/>
            <a:chOff x="7386894" y="3757612"/>
            <a:chExt cx="106696" cy="369620"/>
          </a:xfrm>
        </p:grpSpPr>
        <p:cxnSp>
          <p:nvCxnSpPr>
            <p:cNvPr id="19" name="Straight Connector 18"/>
            <p:cNvCxnSpPr/>
            <p:nvPr/>
          </p:nvCxnSpPr>
          <p:spPr>
            <a:xfrm flipH="1">
              <a:off x="7386894" y="3757612"/>
              <a:ext cx="67636" cy="3696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954" y="3757612"/>
              <a:ext cx="67636" cy="36962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Rounded Rectangle 15">
            <a:extLst>
              <a:ext uri="{FF2B5EF4-FFF2-40B4-BE49-F238E27FC236}">
                <a16:creationId xmlns:a16="http://schemas.microsoft.com/office/drawing/2014/main" id="{FC76B5A0-B3FC-4983-8B11-58FCC526A707}"/>
              </a:ext>
            </a:extLst>
          </p:cNvPr>
          <p:cNvSpPr/>
          <p:nvPr/>
        </p:nvSpPr>
        <p:spPr>
          <a:xfrm>
            <a:off x="4182546" y="608108"/>
            <a:ext cx="3882683" cy="630014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endParaRPr 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9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55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6855" y="421196"/>
            <a:ext cx="10944225" cy="535263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Không biết bao giờ con chim xanh ấy quay trở lại?</a:t>
            </a:r>
          </a:p>
        </p:txBody>
      </p:sp>
      <p:sp>
        <p:nvSpPr>
          <p:cNvPr id="8" name="Oval 7"/>
          <p:cNvSpPr/>
          <p:nvPr/>
        </p:nvSpPr>
        <p:spPr>
          <a:xfrm>
            <a:off x="318280" y="592648"/>
            <a:ext cx="388272" cy="433703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340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898898" y="1176136"/>
            <a:ext cx="8246962" cy="44707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814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5493" y="5696"/>
            <a:ext cx="9806247" cy="665227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961640" y="3391870"/>
            <a:ext cx="5287000" cy="106760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914331">
              <a:lnSpc>
                <a:spcPct val="150000"/>
              </a:lnSpc>
              <a:defRPr/>
            </a:pP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48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072247" y="643950"/>
            <a:ext cx="964260" cy="14320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9612" y="1041406"/>
            <a:ext cx="2446114" cy="18182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3613785" y="6077773"/>
            <a:ext cx="6297036" cy="70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4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533549"/>
            <a:ext cx="12192000" cy="31945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-33993"/>
            <a:ext cx="12192000" cy="37195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997528" y="412489"/>
            <a:ext cx="4780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3320116" y="3923150"/>
            <a:ext cx="6135672" cy="2695212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3041687" y="3359570"/>
              <a:ext cx="3686468" cy="8956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4">
                <a:lnSpc>
                  <a:spcPct val="150000"/>
                </a:lnSpc>
                <a:defRPr/>
              </a:pP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Ngắt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dấu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1569283" y="1370413"/>
            <a:ext cx="6135672" cy="2598428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6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208076" y="2342488"/>
              <a:ext cx="4415435" cy="104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85784">
                <a:lnSpc>
                  <a:spcPct val="150000"/>
                </a:lnSpc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 đúng, to,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83841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73732" descr="PPT素材-12">
            <a:extLst>
              <a:ext uri="{FF2B5EF4-FFF2-40B4-BE49-F238E27FC236}">
                <a16:creationId xmlns:a16="http://schemas.microsoft.com/office/drawing/2014/main" id="{77F8999D-85AE-0555-E892-DDABC5AE15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988" y="845553"/>
            <a:ext cx="8030025" cy="51369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76004C-B4C1-1DE7-2FC3-994208EDFA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24861" cy="6858000"/>
          </a:xfrm>
          <a:prstGeom prst="rect">
            <a:avLst/>
          </a:prstGeom>
        </p:spPr>
      </p:pic>
      <p:pic>
        <p:nvPicPr>
          <p:cNvPr id="8" name="图片 73732" descr="PPT素材-12">
            <a:extLst>
              <a:ext uri="{FF2B5EF4-FFF2-40B4-BE49-F238E27FC236}">
                <a16:creationId xmlns:a16="http://schemas.microsoft.com/office/drawing/2014/main" id="{4E69450A-F656-AA8D-3924-437AA3450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852" y="1052912"/>
            <a:ext cx="7081770" cy="453036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CCCFCBB7-42B1-3B60-AECD-69530608FF1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967307" y="3000929"/>
            <a:ext cx="8402262" cy="140679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914332">
              <a:lnSpc>
                <a:spcPct val="150000"/>
              </a:lnSpc>
              <a:defRPr/>
            </a:pP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</a:t>
            </a:r>
            <a:r>
              <a:rPr lang="en-US" altLang="zh-CN" sz="6469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469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zh-CN" altLang="en-US" sz="6469" b="1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DB808D-61E5-C035-697C-85C2C777A0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749" y="1864380"/>
            <a:ext cx="1477381" cy="1453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3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404130" y="0"/>
            <a:ext cx="9168355" cy="60210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41685" y="149752"/>
            <a:ext cx="4168829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7239" y="706653"/>
            <a:ext cx="11075750" cy="600159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419884" y="796034"/>
            <a:ext cx="367878" cy="41799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180FF7-3430-4D87-A3C7-96BD1D10D183}"/>
              </a:ext>
            </a:extLst>
          </p:cNvPr>
          <p:cNvSpPr/>
          <p:nvPr/>
        </p:nvSpPr>
        <p:spPr>
          <a:xfrm>
            <a:off x="374186" y="3220003"/>
            <a:ext cx="367878" cy="41799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068C4F-4DD4-44E5-BCE2-9C00B20A3386}"/>
              </a:ext>
            </a:extLst>
          </p:cNvPr>
          <p:cNvSpPr txBox="1"/>
          <p:nvPr/>
        </p:nvSpPr>
        <p:spPr>
          <a:xfrm>
            <a:off x="8036136" y="6299472"/>
            <a:ext cx="34947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12535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9514"/>
            <a:ext cx="12192000" cy="6937513"/>
          </a:xfrm>
          <a:prstGeom prst="rect">
            <a:avLst/>
          </a:prstGeom>
        </p:spPr>
      </p:pic>
      <p:sp>
        <p:nvSpPr>
          <p:cNvPr id="4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455014" y="2609525"/>
            <a:ext cx="6418608" cy="110799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170">
              <a:defRPr/>
            </a:pPr>
            <a:r>
              <a:rPr lang="en-US" altLang="zh-CN" sz="6600" b="1" spc="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6600" b="1" spc="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spc="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6600" b="1" spc="800" dirty="0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6600" b="1" spc="800" dirty="0" err="1">
                <a:solidFill>
                  <a:srgbClr val="00B05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6600" b="1" spc="800" dirty="0">
              <a:solidFill>
                <a:srgbClr val="00B05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927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1404130" y="0"/>
            <a:ext cx="9168355" cy="602102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0260" y="261595"/>
            <a:ext cx="416882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72574" y="769378"/>
            <a:ext cx="8555901" cy="56938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1791484" y="797954"/>
            <a:ext cx="367878" cy="41799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D180FF7-3430-4D87-A3C7-96BD1D10D183}"/>
              </a:ext>
            </a:extLst>
          </p:cNvPr>
          <p:cNvSpPr/>
          <p:nvPr/>
        </p:nvSpPr>
        <p:spPr>
          <a:xfrm>
            <a:off x="1745786" y="3221923"/>
            <a:ext cx="367878" cy="417994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BCF29A-5892-422D-8333-27053E8DF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24000" y="6617350"/>
            <a:ext cx="9144000" cy="30887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CE3C252-0A24-4CA0-9364-5A09301DD85F}"/>
              </a:ext>
            </a:extLst>
          </p:cNvPr>
          <p:cNvGrpSpPr/>
          <p:nvPr/>
        </p:nvGrpSpPr>
        <p:grpSpPr>
          <a:xfrm>
            <a:off x="1524000" y="1015"/>
            <a:ext cx="9144000" cy="243474"/>
            <a:chOff x="0" y="-127508"/>
            <a:chExt cx="12192000" cy="1361811"/>
          </a:xfrm>
        </p:grpSpPr>
        <p:sp>
          <p:nvSpPr>
            <p:cNvPr id="11" name="Rectangle: Top Corners Rounded 10">
              <a:extLst>
                <a:ext uri="{FF2B5EF4-FFF2-40B4-BE49-F238E27FC236}">
                  <a16:creationId xmlns:a16="http://schemas.microsoft.com/office/drawing/2014/main" id="{914F53F4-E4C3-4622-97D0-8853F72E1BDB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0E3A628C-FA80-47A1-AEC6-B082E0F597C4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6A90BA6-1FF9-4946-9160-FB295E82E3CF}"/>
              </a:ext>
            </a:extLst>
          </p:cNvPr>
          <p:cNvSpPr txBox="1"/>
          <p:nvPr/>
        </p:nvSpPr>
        <p:spPr>
          <a:xfrm>
            <a:off x="6824663" y="6371726"/>
            <a:ext cx="34947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ơng</a:t>
            </a:r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81947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953607" y="324466"/>
            <a:ext cx="6673849" cy="6209070"/>
          </a:xfrm>
          <a:prstGeom prst="roundRect">
            <a:avLst/>
          </a:prstGeom>
          <a:noFill/>
          <a:ln w="28575"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25614" y="547143"/>
            <a:ext cx="8340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0748" y="1354594"/>
            <a:ext cx="8530502" cy="361029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</a:pP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 bỗng thấy xung quanh xôn xao.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3180470" y="3347778"/>
            <a:ext cx="1013863" cy="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8005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0" y="268202"/>
            <a:ext cx="12191999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0" y="15225"/>
            <a:ext cx="12191999" cy="218614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15528" y="-6345"/>
            <a:ext cx="1855472" cy="1898125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79109" y="872953"/>
            <a:ext cx="1786641" cy="55394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000" b="1" dirty="0" err="1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</a:t>
            </a:r>
            <a:r>
              <a:rPr lang="en-US" sz="3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6B92D-CD0A-485F-ABA0-CCE936EAAD6E}"/>
              </a:ext>
            </a:extLst>
          </p:cNvPr>
          <p:cNvSpPr txBox="1"/>
          <p:nvPr/>
        </p:nvSpPr>
        <p:spPr>
          <a:xfrm>
            <a:off x="3621208" y="621545"/>
            <a:ext cx="696625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4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EM LỚN LÊN TỪNG NGÀY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70DE8B9-ECD3-4D5E-9822-466DE90DE5A9}"/>
              </a:ext>
            </a:extLst>
          </p:cNvPr>
          <p:cNvGrpSpPr/>
          <p:nvPr/>
        </p:nvGrpSpPr>
        <p:grpSpPr>
          <a:xfrm>
            <a:off x="1698842" y="2554712"/>
            <a:ext cx="9135492" cy="1386721"/>
            <a:chOff x="699527" y="2840530"/>
            <a:chExt cx="10217855" cy="138672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C587DD2-20E9-4166-A737-CBC4D37035D4}"/>
                </a:ext>
              </a:extLst>
            </p:cNvPr>
            <p:cNvGrpSpPr/>
            <p:nvPr/>
          </p:nvGrpSpPr>
          <p:grpSpPr>
            <a:xfrm>
              <a:off x="699527" y="2840530"/>
              <a:ext cx="10217855" cy="1386721"/>
              <a:chOff x="699527" y="2840530"/>
              <a:chExt cx="10217855" cy="1386721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E13DB48A-F71A-4141-88AA-8E604EAFC6A3}"/>
                  </a:ext>
                </a:extLst>
              </p:cNvPr>
              <p:cNvGrpSpPr/>
              <p:nvPr/>
            </p:nvGrpSpPr>
            <p:grpSpPr>
              <a:xfrm>
                <a:off x="1772668" y="2862789"/>
                <a:ext cx="9144714" cy="1364462"/>
                <a:chOff x="9410829" y="929856"/>
                <a:chExt cx="5601399" cy="732769"/>
              </a:xfrm>
            </p:grpSpPr>
            <p:sp>
              <p:nvSpPr>
                <p:cNvPr id="38" name="Rectangle 10">
                  <a:extLst>
                    <a:ext uri="{FF2B5EF4-FFF2-40B4-BE49-F238E27FC236}">
                      <a16:creationId xmlns:a16="http://schemas.microsoft.com/office/drawing/2014/main" id="{C75FB761-0815-450D-B61B-8B13542DE020}"/>
                    </a:ext>
                  </a:extLst>
                </p:cNvPr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3999"/>
                    <a:gd name="connsiteY0" fmla="*/ 0 h 724766"/>
                    <a:gd name="connsiteX1" fmla="*/ 5334000 w 5333999"/>
                    <a:gd name="connsiteY1" fmla="*/ 0 h 724766"/>
                    <a:gd name="connsiteX2" fmla="*/ 3970191 w 5333999"/>
                    <a:gd name="connsiteY2" fmla="*/ 513468 h 724766"/>
                    <a:gd name="connsiteX3" fmla="*/ 5334000 w 5333999"/>
                    <a:gd name="connsiteY3" fmla="*/ 724766 h 724766"/>
                    <a:gd name="connsiteX4" fmla="*/ 0 w 5333999"/>
                    <a:gd name="connsiteY4" fmla="*/ 724766 h 724766"/>
                    <a:gd name="connsiteX5" fmla="*/ 0 w 5333999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572681 w 5334002"/>
                    <a:gd name="connsiteY2" fmla="*/ 409907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649495"/>
                    <a:gd name="connsiteY0" fmla="*/ 0 h 724766"/>
                    <a:gd name="connsiteX1" fmla="*/ 5649496 w 5649495"/>
                    <a:gd name="connsiteY1" fmla="*/ 27302 h 724766"/>
                    <a:gd name="connsiteX2" fmla="*/ 4572681 w 5649495"/>
                    <a:gd name="connsiteY2" fmla="*/ 409907 h 724766"/>
                    <a:gd name="connsiteX3" fmla="*/ 5334000 w 5649495"/>
                    <a:gd name="connsiteY3" fmla="*/ 724766 h 724766"/>
                    <a:gd name="connsiteX4" fmla="*/ 0 w 5649495"/>
                    <a:gd name="connsiteY4" fmla="*/ 724766 h 724766"/>
                    <a:gd name="connsiteX5" fmla="*/ 0 w 5649495"/>
                    <a:gd name="connsiteY5" fmla="*/ 0 h 724766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24345 w 5673840"/>
                    <a:gd name="connsiteY4" fmla="*/ 697464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6831 w 5673840"/>
                    <a:gd name="connsiteY4" fmla="*/ 568730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61803"/>
                    <a:gd name="connsiteX1" fmla="*/ 5673841 w 5673840"/>
                    <a:gd name="connsiteY1" fmla="*/ 0 h 661803"/>
                    <a:gd name="connsiteX2" fmla="*/ 4597026 w 5673840"/>
                    <a:gd name="connsiteY2" fmla="*/ 382605 h 661803"/>
                    <a:gd name="connsiteX3" fmla="*/ 5253439 w 5673840"/>
                    <a:gd name="connsiteY3" fmla="*/ 661803 h 661803"/>
                    <a:gd name="connsiteX4" fmla="*/ 6831 w 5673840"/>
                    <a:gd name="connsiteY4" fmla="*/ 568730 h 661803"/>
                    <a:gd name="connsiteX5" fmla="*/ -1 w 5673840"/>
                    <a:gd name="connsiteY5" fmla="*/ 152873 h 6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39" name="Rectangle 10">
                  <a:extLst>
                    <a:ext uri="{FF2B5EF4-FFF2-40B4-BE49-F238E27FC236}">
                      <a16:creationId xmlns:a16="http://schemas.microsoft.com/office/drawing/2014/main" id="{3A20F843-615D-4D7B-8C2E-85EA41D38B76}"/>
                    </a:ext>
                  </a:extLst>
                </p:cNvPr>
                <p:cNvSpPr/>
                <p:nvPr/>
              </p:nvSpPr>
              <p:spPr>
                <a:xfrm>
                  <a:off x="9410829" y="929856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0" name="Rectangle 10">
                  <a:extLst>
                    <a:ext uri="{FF2B5EF4-FFF2-40B4-BE49-F238E27FC236}">
                      <a16:creationId xmlns:a16="http://schemas.microsoft.com/office/drawing/2014/main" id="{ACC78129-FDD6-4256-9D4C-89F795609E6B}"/>
                    </a:ext>
                  </a:extLst>
                </p:cNvPr>
                <p:cNvSpPr/>
                <p:nvPr/>
              </p:nvSpPr>
              <p:spPr>
                <a:xfrm>
                  <a:off x="9519864" y="981222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0433AD68-9428-4C8B-BF6F-39705C7A030D}"/>
                  </a:ext>
                </a:extLst>
              </p:cNvPr>
              <p:cNvGrpSpPr/>
              <p:nvPr/>
            </p:nvGrpSpPr>
            <p:grpSpPr>
              <a:xfrm>
                <a:off x="699527" y="2840530"/>
                <a:ext cx="1513180" cy="1323110"/>
                <a:chOff x="2181758" y="2881293"/>
                <a:chExt cx="1513180" cy="1323110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07432611-0817-41BE-B9E6-B228C0814175}"/>
                    </a:ext>
                  </a:extLst>
                </p:cNvPr>
                <p:cNvGrpSpPr/>
                <p:nvPr/>
              </p:nvGrpSpPr>
              <p:grpSpPr>
                <a:xfrm>
                  <a:off x="2181758" y="2881293"/>
                  <a:ext cx="1513180" cy="1309254"/>
                  <a:chOff x="1032483" y="1095375"/>
                  <a:chExt cx="1134888" cy="981941"/>
                </a:xfrm>
                <a:solidFill>
                  <a:srgbClr val="00B0F0"/>
                </a:solidFill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36" name="Oval 35">
                    <a:extLst>
                      <a:ext uri="{FF2B5EF4-FFF2-40B4-BE49-F238E27FC236}">
                        <a16:creationId xmlns:a16="http://schemas.microsoft.com/office/drawing/2014/main" id="{98497193-A8B5-4824-A4BC-028D6F6B09E1}"/>
                      </a:ext>
                    </a:extLst>
                  </p:cNvPr>
                  <p:cNvSpPr/>
                  <p:nvPr/>
                </p:nvSpPr>
                <p:spPr>
                  <a:xfrm>
                    <a:off x="1032483" y="1095375"/>
                    <a:ext cx="992332" cy="98194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7" name="Oval 36">
                    <a:extLst>
                      <a:ext uri="{FF2B5EF4-FFF2-40B4-BE49-F238E27FC236}">
                        <a16:creationId xmlns:a16="http://schemas.microsoft.com/office/drawing/2014/main" id="{F70B7A97-0293-43E4-80E5-D8B4425799AB}"/>
                      </a:ext>
                    </a:extLst>
                  </p:cNvPr>
                  <p:cNvSpPr/>
                  <p:nvPr/>
                </p:nvSpPr>
                <p:spPr>
                  <a:xfrm>
                    <a:off x="1252971" y="1095375"/>
                    <a:ext cx="914400" cy="914400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B8647853-68AC-4AF8-A65A-0DDA8AB2BA80}"/>
                    </a:ext>
                  </a:extLst>
                </p:cNvPr>
                <p:cNvSpPr txBox="1"/>
                <p:nvPr/>
              </p:nvSpPr>
              <p:spPr>
                <a:xfrm>
                  <a:off x="2381445" y="2932260"/>
                  <a:ext cx="1051463" cy="1272143"/>
                </a:xfrm>
                <a:prstGeom prst="rect">
                  <a:avLst/>
                </a:prstGeom>
                <a:noFill/>
              </p:spPr>
              <p:txBody>
                <a:bodyPr wrap="square" lIns="121855" tIns="60928" rIns="121855" bIns="60928" rtlCol="0">
                  <a:spAutoFit/>
                </a:bodyPr>
                <a:lstStyle/>
                <a:p>
                  <a:pPr algn="ctr"/>
                  <a:r>
                    <a:rPr lang="en-US" sz="32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Bài</a:t>
                  </a:r>
                  <a:endParaRPr lang="en-US" sz="32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4267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26BBCBC-7735-4D5E-A4E1-D787A9183FA5}"/>
                </a:ext>
              </a:extLst>
            </p:cNvPr>
            <p:cNvSpPr txBox="1"/>
            <p:nvPr/>
          </p:nvSpPr>
          <p:spPr>
            <a:xfrm>
              <a:off x="3337605" y="2959359"/>
              <a:ext cx="4957063" cy="1046376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pPr algn="ctr"/>
              <a:r>
                <a:rPr lang="en-US" sz="6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Cây</a:t>
              </a:r>
              <a:r>
                <a:rPr lang="en-US" sz="6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xấu</a:t>
              </a:r>
              <a:r>
                <a:rPr lang="en-US" sz="6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hổ</a:t>
              </a:r>
              <a:endParaRPr lang="en-US" sz="60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ây xấu hổ">
            <a:hlinkClick r:id="" action="ppaction://media"/>
            <a:extLst>
              <a:ext uri="{FF2B5EF4-FFF2-40B4-BE49-F238E27FC236}">
                <a16:creationId xmlns:a16="http://schemas.microsoft.com/office/drawing/2014/main" id="{8DC6E084-22EE-4A8B-B0B1-BA5B89E1F92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46630" y="496389"/>
            <a:ext cx="8246604" cy="582603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EF7E8-4E4D-4DB0-90E5-5D73DF834B69}"/>
              </a:ext>
            </a:extLst>
          </p:cNvPr>
          <p:cNvSpPr txBox="1"/>
          <p:nvPr/>
        </p:nvSpPr>
        <p:spPr>
          <a:xfrm>
            <a:off x="1846630" y="6030036"/>
            <a:ext cx="8246604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mức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hẳn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163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/>
          <p:cNvSpPr txBox="1"/>
          <p:nvPr/>
        </p:nvSpPr>
        <p:spPr>
          <a:xfrm>
            <a:off x="1971858" y="448397"/>
            <a:ext cx="80982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27CF814-4EF4-4C48-97F2-A0210BAD76A6}"/>
              </a:ext>
            </a:extLst>
          </p:cNvPr>
          <p:cNvSpPr txBox="1"/>
          <p:nvPr/>
        </p:nvSpPr>
        <p:spPr>
          <a:xfrm>
            <a:off x="1780602" y="1065685"/>
            <a:ext cx="8428567" cy="502991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88568D5-9F49-4EF2-B533-2A8ACC1A4A6B}"/>
              </a:ext>
            </a:extLst>
          </p:cNvPr>
          <p:cNvCxnSpPr>
            <a:cxnSpLocks/>
          </p:cNvCxnSpPr>
          <p:nvPr/>
        </p:nvCxnSpPr>
        <p:spPr>
          <a:xfrm>
            <a:off x="1986147" y="2101359"/>
            <a:ext cx="785275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016FE8-CA61-4938-BA96-E775703757C9}"/>
              </a:ext>
            </a:extLst>
          </p:cNvPr>
          <p:cNvCxnSpPr>
            <a:cxnSpLocks/>
          </p:cNvCxnSpPr>
          <p:nvPr/>
        </p:nvCxnSpPr>
        <p:spPr>
          <a:xfrm>
            <a:off x="1971859" y="2648358"/>
            <a:ext cx="39955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AA5A2B3-3D4D-4A6F-8F07-330B52903404}"/>
              </a:ext>
            </a:extLst>
          </p:cNvPr>
          <p:cNvCxnSpPr>
            <a:cxnSpLocks/>
          </p:cNvCxnSpPr>
          <p:nvPr/>
        </p:nvCxnSpPr>
        <p:spPr>
          <a:xfrm>
            <a:off x="1986146" y="4301322"/>
            <a:ext cx="371657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367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loud 11"/>
          <p:cNvSpPr/>
          <p:nvPr/>
        </p:nvSpPr>
        <p:spPr>
          <a:xfrm>
            <a:off x="2201887" y="593606"/>
            <a:ext cx="7991328" cy="1305317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51233" y="953876"/>
            <a:ext cx="6740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nuối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Cloud 14"/>
          <p:cNvSpPr/>
          <p:nvPr/>
        </p:nvSpPr>
        <p:spPr>
          <a:xfrm>
            <a:off x="1889790" y="2201996"/>
            <a:ext cx="8496856" cy="2440342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51233" y="2822003"/>
            <a:ext cx="7080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Theo em, để không phải tiếc như vậy, cây xấu hổ nên làm gì?</a:t>
            </a:r>
          </a:p>
        </p:txBody>
      </p:sp>
    </p:spTree>
    <p:extLst>
      <p:ext uri="{BB962C8B-B14F-4D97-AF65-F5344CB8AC3E}">
        <p14:creationId xmlns:p14="http://schemas.microsoft.com/office/powerpoint/2010/main" val="759993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71948" y="126114"/>
            <a:ext cx="6947794" cy="6579475"/>
          </a:xfrm>
          <a:prstGeom prst="roundRect">
            <a:avLst/>
          </a:prstGeom>
          <a:noFill/>
          <a:ln w="28575"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819090" y="1557423"/>
            <a:ext cx="8469442" cy="470893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 algn="just"/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 algn="just"/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19091" y="319712"/>
            <a:ext cx="8132917" cy="1151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văn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mong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2875579" y="5672069"/>
            <a:ext cx="710661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07FD04-4B54-4874-9C8B-3505F86B6565}"/>
              </a:ext>
            </a:extLst>
          </p:cNvPr>
          <p:cNvCxnSpPr>
            <a:cxnSpLocks/>
          </p:cNvCxnSpPr>
          <p:nvPr/>
        </p:nvCxnSpPr>
        <p:spPr>
          <a:xfrm>
            <a:off x="1933938" y="6114982"/>
            <a:ext cx="96032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887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0">
        <p15:prstTrans prst="peelOff"/>
      </p:transition>
    </mc:Choice>
    <mc:Fallback xmlns="">
      <p:transition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3C9C5114-30BF-477E-A388-43D509AEE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5" b="22198"/>
          <a:stretch/>
        </p:blipFill>
        <p:spPr>
          <a:xfrm>
            <a:off x="42865" y="-555451"/>
            <a:ext cx="11811000" cy="74134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B4D3DE4-04CE-4232-9139-F318798AC2F2}"/>
              </a:ext>
            </a:extLst>
          </p:cNvPr>
          <p:cNvSpPr txBox="1"/>
          <p:nvPr/>
        </p:nvSpPr>
        <p:spPr>
          <a:xfrm>
            <a:off x="4602304" y="1823648"/>
            <a:ext cx="2987390" cy="860374"/>
          </a:xfrm>
          <a:prstGeom prst="rect">
            <a:avLst/>
          </a:prstGeom>
          <a:noFill/>
        </p:spPr>
        <p:txBody>
          <a:bodyPr wrap="square" lIns="127706" tIns="63854" rIns="127706" bIns="638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  <a:endParaRPr lang="vi-VN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821833-D311-477B-8188-A01C08377813}"/>
              </a:ext>
            </a:extLst>
          </p:cNvPr>
          <p:cNvSpPr/>
          <p:nvPr/>
        </p:nvSpPr>
        <p:spPr>
          <a:xfrm>
            <a:off x="1845467" y="2692804"/>
            <a:ext cx="8501063" cy="218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nhút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nhát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nuối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B7D29E-F3C4-44E7-ACDF-3B13AE589675}"/>
              </a:ext>
            </a:extLst>
          </p:cNvPr>
          <p:cNvSpPr txBox="1"/>
          <p:nvPr/>
        </p:nvSpPr>
        <p:spPr>
          <a:xfrm>
            <a:off x="3328464" y="572907"/>
            <a:ext cx="4631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0474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"/>
            <a:ext cx="9622956" cy="60007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444A7D-E5B7-2948-C939-DB26106A6E09}"/>
              </a:ext>
            </a:extLst>
          </p:cNvPr>
          <p:cNvSpPr txBox="1"/>
          <p:nvPr/>
        </p:nvSpPr>
        <p:spPr>
          <a:xfrm>
            <a:off x="5089931" y="1292114"/>
            <a:ext cx="36795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 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65BCB6-C70C-D98A-D136-1332066BDCD3}"/>
              </a:ext>
            </a:extLst>
          </p:cNvPr>
          <p:cNvSpPr txBox="1"/>
          <p:nvPr/>
        </p:nvSpPr>
        <p:spPr>
          <a:xfrm>
            <a:off x="3388776" y="2476338"/>
            <a:ext cx="7081896" cy="13943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 chính xác,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nhẹ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Chú ý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5402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517380" y="4072492"/>
            <a:ext cx="2131580" cy="2850942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430" y="5497964"/>
            <a:ext cx="1505061" cy="1505061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7420" y="-930077"/>
            <a:ext cx="9040581" cy="56298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9071925" y="3059130"/>
            <a:ext cx="1505060" cy="3798870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52729" y="1799302"/>
            <a:ext cx="6418608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defTabSz="1219139">
              <a:defRPr/>
            </a:pPr>
            <a:r>
              <a:rPr lang="en-US" altLang="zh-CN" sz="5400" b="1" spc="800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Luyện đọc lại</a:t>
            </a:r>
            <a:endParaRPr lang="zh-CN" altLang="en-US" sz="5400" b="1" spc="800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781184" y="-43259"/>
            <a:ext cx="1101764" cy="11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449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524000" y="6281744"/>
            <a:ext cx="9144000" cy="55853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1524000" y="-17"/>
            <a:ext cx="9144000" cy="276226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914835" y="463676"/>
            <a:ext cx="4948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CF663E4-22E1-46B4-A189-4EF1289C479A}"/>
              </a:ext>
            </a:extLst>
          </p:cNvPr>
          <p:cNvSpPr txBox="1"/>
          <p:nvPr/>
        </p:nvSpPr>
        <p:spPr>
          <a:xfrm>
            <a:off x="1635248" y="3070717"/>
            <a:ext cx="8695765" cy="165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4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hiện được giọng đọc toàn bài,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xúc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AE96EF29-9D46-4CDD-A702-017DDEDBB417}"/>
              </a:ext>
            </a:extLst>
          </p:cNvPr>
          <p:cNvSpPr txBox="1"/>
          <p:nvPr/>
        </p:nvSpPr>
        <p:spPr>
          <a:xfrm>
            <a:off x="1905693" y="1359028"/>
            <a:ext cx="6318630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4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đúng, to, rõ ràng.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3C4679-830F-C08E-0BAC-BA000B56473E}"/>
              </a:ext>
            </a:extLst>
          </p:cNvPr>
          <p:cNvSpPr txBox="1"/>
          <p:nvPr/>
        </p:nvSpPr>
        <p:spPr>
          <a:xfrm>
            <a:off x="1905693" y="2136158"/>
            <a:ext cx="5806638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84">
              <a:lnSpc>
                <a:spcPct val="150000"/>
              </a:lnSpc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05900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55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endParaRPr lang="en-US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1196" y="142621"/>
            <a:ext cx="2451676" cy="59473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2590" y="635896"/>
            <a:ext cx="11394624" cy="614945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lướt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492589" y="782822"/>
            <a:ext cx="290356" cy="319412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" name="Oval 6"/>
          <p:cNvSpPr/>
          <p:nvPr/>
        </p:nvSpPr>
        <p:spPr>
          <a:xfrm>
            <a:off x="361699" y="3283424"/>
            <a:ext cx="290356" cy="319412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sz="2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613200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4615" y="1412704"/>
            <a:ext cx="9566336" cy="3207153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852638" y="1599328"/>
            <a:ext cx="56605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Luyện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tập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theo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văn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bản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+mn-lt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advTm="3000">
        <p15:prstTrans prst="peelOff"/>
      </p:transition>
    </mc:Choice>
    <mc:Fallback xmlns="">
      <p:transition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23" y="3953868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2" y="4091453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21" y="491846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31" y="3259323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55" y="1216714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algn="ctr" defTabSz="913130">
              <a:defRPr/>
            </a:pPr>
            <a:endParaRPr lang="zh-CN" altLang="en-US" sz="1425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11615" y="3006461"/>
            <a:ext cx="441033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3130">
              <a:defRPr/>
            </a:pP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660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660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93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86576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752260" y="418119"/>
            <a:ext cx="9877639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-13684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130" b="93148" l="53426" r="952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28" t="58011" r="-11941" b="4771"/>
          <a:stretch/>
        </p:blipFill>
        <p:spPr>
          <a:xfrm>
            <a:off x="7851304" y="4293414"/>
            <a:ext cx="2942427" cy="219810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736614"/>
            <a:ext cx="2614470" cy="2091330"/>
            <a:chOff x="1245171" y="1590651"/>
            <a:chExt cx="3182384" cy="2374231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33241" l="0" r="53747">
                          <a14:foregroundMark x1="40578" y1="12963" x2="41435" y2="20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" t="-454" r="45672" b="65836"/>
            <a:stretch/>
          </p:blipFill>
          <p:spPr>
            <a:xfrm>
              <a:off x="1245171" y="1590651"/>
              <a:ext cx="3182384" cy="237423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914400" y="2334040"/>
              <a:ext cx="1240221" cy="733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đẹp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22286" y="2686161"/>
            <a:ext cx="2867113" cy="2159577"/>
            <a:chOff x="4382507" y="2510788"/>
            <a:chExt cx="2998285" cy="226127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78" b="33241" l="53640" r="100000">
                          <a14:foregroundMark x1="74625" y1="5185" x2="76017" y2="546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57" t="468" r="-2474" b="67953"/>
            <a:stretch/>
          </p:blipFill>
          <p:spPr>
            <a:xfrm rot="573376">
              <a:off x="4382507" y="2510788"/>
              <a:ext cx="2998285" cy="2261277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4721785" y="3535554"/>
              <a:ext cx="2257022" cy="6767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lóng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lánh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59367" y="4670366"/>
            <a:ext cx="3293785" cy="1592850"/>
            <a:chOff x="1459353" y="4670340"/>
            <a:chExt cx="3416969" cy="1572127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1852" b="56852" l="0" r="53961">
                          <a14:foregroundMark x1="50428" y1="35370" x2="48287" y2="44722"/>
                          <a14:foregroundMark x1="41542" y1="33519" x2="44218" y2="3814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556" t="32749" r="45943" b="44328"/>
            <a:stretch/>
          </p:blipFill>
          <p:spPr>
            <a:xfrm>
              <a:off x="1459353" y="4670340"/>
              <a:ext cx="3416969" cy="157212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880831" y="5133237"/>
              <a:ext cx="2280070" cy="63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xanh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biếc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35758" y="1441824"/>
            <a:ext cx="3185852" cy="1799531"/>
            <a:chOff x="7335743" y="1441823"/>
            <a:chExt cx="3416969" cy="1970216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0093" b="59352" l="53426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598" t="30177" r="-12211" b="41096"/>
            <a:stretch/>
          </p:blipFill>
          <p:spPr>
            <a:xfrm>
              <a:off x="7335743" y="1441823"/>
              <a:ext cx="3416969" cy="197021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8083858" y="2056194"/>
              <a:ext cx="1491054" cy="7076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bay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251999" y="5025255"/>
            <a:ext cx="1705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306" y="1736614"/>
            <a:ext cx="731882" cy="731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53" y="4357993"/>
            <a:ext cx="844871" cy="844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234" y="4045122"/>
            <a:ext cx="629164" cy="629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303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1000" t="2000" r="-2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29298" t="55965" r="50877" b="23450"/>
          <a:stretch/>
        </p:blipFill>
        <p:spPr>
          <a:xfrm>
            <a:off x="1371600" y="2357438"/>
            <a:ext cx="9684299" cy="4345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990309" y="398274"/>
            <a:ext cx="7310729" cy="67704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tiếp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90309" y="1138540"/>
            <a:ext cx="346580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(…)</a:t>
            </a:r>
          </a:p>
        </p:txBody>
      </p:sp>
    </p:spTree>
    <p:extLst>
      <p:ext uri="{BB962C8B-B14F-4D97-AF65-F5344CB8AC3E}">
        <p14:creationId xmlns:p14="http://schemas.microsoft.com/office/powerpoint/2010/main" val="36699276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9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468637"/>
            <a:ext cx="12192000" cy="38480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28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68140" y="899126"/>
            <a:ext cx="1740619" cy="14728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2275425" y="2439627"/>
            <a:ext cx="7633146" cy="1828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9640" y="4893434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1600497" y="306631"/>
            <a:ext cx="1109446" cy="1647692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56" y="441188"/>
            <a:ext cx="2716389" cy="1358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3998804" y="1483389"/>
            <a:ext cx="418183" cy="27589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3" name="文本框 6"/>
          <p:cNvSpPr txBox="1">
            <a:spLocks noChangeArrowheads="1"/>
          </p:cNvSpPr>
          <p:nvPr/>
        </p:nvSpPr>
        <p:spPr bwMode="auto">
          <a:xfrm>
            <a:off x="1338573" y="1591074"/>
            <a:ext cx="733012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Đọc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đoạn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3, 4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bài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“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Một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giờ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học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”.</a:t>
            </a:r>
            <a:endParaRPr lang="zh-CN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14" name="组合 756"/>
          <p:cNvGrpSpPr/>
          <p:nvPr/>
        </p:nvGrpSpPr>
        <p:grpSpPr>
          <a:xfrm>
            <a:off x="3998804" y="2464273"/>
            <a:ext cx="418183" cy="27589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1586349" y="2773252"/>
            <a:ext cx="901930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defTabSz="68578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Khi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nói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trước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lớp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,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em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cảm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thấy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thế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 </a:t>
            </a:r>
            <a:r>
              <a:rPr lang="en-US" altLang="zh-CN" sz="4000" b="1" dirty="0" err="1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nào</a:t>
            </a:r>
            <a:r>
              <a:rPr lang="en-US" altLang="zh-CN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rPr>
              <a:t>?</a:t>
            </a:r>
            <a:endParaRPr lang="zh-CN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grpSp>
        <p:nvGrpSpPr>
          <p:cNvPr id="21" name="组合 763"/>
          <p:cNvGrpSpPr/>
          <p:nvPr/>
        </p:nvGrpSpPr>
        <p:grpSpPr>
          <a:xfrm>
            <a:off x="3998804" y="3721251"/>
            <a:ext cx="418183" cy="27589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3955873" y="4978229"/>
            <a:ext cx="418183" cy="27589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algn="just" defTabSz="1218516">
                <a:lnSpc>
                  <a:spcPct val="150000"/>
                </a:lnSpc>
              </a:pPr>
              <a:endParaRPr lang="zh-CN" altLang="en-US" sz="3733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9" y="1759288"/>
            <a:ext cx="604093" cy="46056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1230" r="89549">
                        <a14:foregroundMark x1="20902" y1="23925" x2="9836" y2="45968"/>
                        <a14:foregroundMark x1="10861" y1="46774" x2="12705" y2="69892"/>
                        <a14:foregroundMark x1="16189" y1="36290" x2="23361" y2="69086"/>
                        <a14:foregroundMark x1="13934" y1="40860" x2="13320" y2="75538"/>
                        <a14:foregroundMark x1="15779" y1="69892" x2="29918" y2="87634"/>
                        <a14:foregroundMark x1="22336" y1="70699" x2="37500" y2="82527"/>
                        <a14:foregroundMark x1="18033" y1="37097" x2="40164" y2="23387"/>
                        <a14:foregroundMark x1="17418" y1="32796" x2="37705" y2="21774"/>
                        <a14:foregroundMark x1="22131" y1="24194" x2="37500" y2="18548"/>
                        <a14:foregroundMark x1="42828" y1="23118" x2="52869" y2="36290"/>
                        <a14:foregroundMark x1="41189" y1="45699" x2="33402" y2="66129"/>
                        <a14:foregroundMark x1="34631" y1="41667" x2="31762" y2="62097"/>
                        <a14:foregroundMark x1="68443" y1="9140" x2="65984" y2="13172"/>
                        <a14:foregroundMark x1="69467" y1="9409" x2="62090" y2="209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49" y="2818493"/>
            <a:ext cx="645924" cy="492456"/>
          </a:xfrm>
          <a:prstGeom prst="rect">
            <a:avLst/>
          </a:prstGeom>
        </p:spPr>
      </p:pic>
      <p:pic>
        <p:nvPicPr>
          <p:cNvPr id="36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25" y="386168"/>
            <a:ext cx="1215648" cy="88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5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898312" y="5840632"/>
            <a:ext cx="7956330" cy="74623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1524000" y="5840632"/>
            <a:ext cx="9144000" cy="851338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 vào tên cây và ảnh minh họa, em thử đoán xem loài cây này có gì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0025" y="1"/>
            <a:ext cx="12392025" cy="6977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2121" y="4407904"/>
            <a:ext cx="2619206" cy="249510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1871531" y="341380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25061" y="4764157"/>
            <a:ext cx="4187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zh-CN" altLang="en-US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71"/>
          <p:cNvSpPr txBox="1"/>
          <p:nvPr/>
        </p:nvSpPr>
        <p:spPr>
          <a:xfrm>
            <a:off x="2323935" y="1704972"/>
            <a:ext cx="8165067" cy="13639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TextBox 71"/>
          <p:cNvSpPr txBox="1"/>
          <p:nvPr/>
        </p:nvSpPr>
        <p:spPr>
          <a:xfrm>
            <a:off x="2114253" y="3266158"/>
            <a:ext cx="8374749" cy="136390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>
              <a:lnSpc>
                <a:spcPct val="120000"/>
              </a:lnSpc>
            </a:pP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liên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altLang="zh-CN" sz="36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6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12">
            <a:extLst>
              <a:ext uri="{FF2B5EF4-FFF2-40B4-BE49-F238E27FC236}">
                <a16:creationId xmlns:a16="http://schemas.microsoft.com/office/drawing/2014/main" id="{12F411ED-DE5B-47E9-A53B-165C99AF6954}"/>
              </a:ext>
            </a:extLst>
          </p:cNvPr>
          <p:cNvSpPr txBox="1"/>
          <p:nvPr/>
        </p:nvSpPr>
        <p:spPr>
          <a:xfrm>
            <a:off x="3543766" y="784286"/>
            <a:ext cx="6035229" cy="827245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914400">
              <a:lnSpc>
                <a:spcPct val="125000"/>
              </a:lnSpc>
              <a:spcBef>
                <a:spcPts val="647"/>
              </a:spcBef>
              <a:defRPr/>
            </a:pPr>
            <a:r>
              <a:rPr lang="en-US" sz="4232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 CẦU CẦN ĐẠT</a:t>
            </a:r>
            <a:endParaRPr lang="vi-VN" sz="4232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373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15405" y="1833788"/>
            <a:ext cx="10190122" cy="169886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>
              <a:lnSpc>
                <a:spcPct val="120000"/>
              </a:lnSpc>
              <a:buAutoNum type="arabicPeriod"/>
            </a:pP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Dựa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minh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họa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thử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đoán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loài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này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2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1075C4-CDD7-4B87-9346-FB4D97849367}"/>
              </a:ext>
            </a:extLst>
          </p:cNvPr>
          <p:cNvGrpSpPr/>
          <p:nvPr/>
        </p:nvGrpSpPr>
        <p:grpSpPr>
          <a:xfrm>
            <a:off x="94262" y="402448"/>
            <a:ext cx="1093617" cy="1113334"/>
            <a:chOff x="246239" y="634425"/>
            <a:chExt cx="1714770" cy="1587042"/>
          </a:xfrm>
        </p:grpSpPr>
        <p:grpSp>
          <p:nvGrpSpPr>
            <p:cNvPr id="15" name="Group 14"/>
            <p:cNvGrpSpPr/>
            <p:nvPr/>
          </p:nvGrpSpPr>
          <p:grpSpPr>
            <a:xfrm>
              <a:off x="246239" y="634425"/>
              <a:ext cx="1714770" cy="706589"/>
              <a:chOff x="9566064" y="964372"/>
              <a:chExt cx="5446164" cy="698253"/>
            </a:xfrm>
          </p:grpSpPr>
          <p:sp>
            <p:nvSpPr>
              <p:cNvPr id="16" name="Rectangle 10"/>
              <p:cNvSpPr/>
              <p:nvPr/>
            </p:nvSpPr>
            <p:spPr>
              <a:xfrm rot="416356">
                <a:off x="13066912" y="966823"/>
                <a:ext cx="1945316" cy="695802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3999"/>
                  <a:gd name="connsiteY0" fmla="*/ 0 h 724766"/>
                  <a:gd name="connsiteX1" fmla="*/ 5334000 w 5333999"/>
                  <a:gd name="connsiteY1" fmla="*/ 0 h 724766"/>
                  <a:gd name="connsiteX2" fmla="*/ 3970191 w 5333999"/>
                  <a:gd name="connsiteY2" fmla="*/ 513468 h 724766"/>
                  <a:gd name="connsiteX3" fmla="*/ 5334000 w 5333999"/>
                  <a:gd name="connsiteY3" fmla="*/ 724766 h 724766"/>
                  <a:gd name="connsiteX4" fmla="*/ 0 w 5333999"/>
                  <a:gd name="connsiteY4" fmla="*/ 724766 h 724766"/>
                  <a:gd name="connsiteX5" fmla="*/ 0 w 5333999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572681 w 5334002"/>
                  <a:gd name="connsiteY2" fmla="*/ 409907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649495"/>
                  <a:gd name="connsiteY0" fmla="*/ 0 h 724766"/>
                  <a:gd name="connsiteX1" fmla="*/ 5649496 w 5649495"/>
                  <a:gd name="connsiteY1" fmla="*/ 27302 h 724766"/>
                  <a:gd name="connsiteX2" fmla="*/ 4572681 w 5649495"/>
                  <a:gd name="connsiteY2" fmla="*/ 409907 h 724766"/>
                  <a:gd name="connsiteX3" fmla="*/ 5334000 w 5649495"/>
                  <a:gd name="connsiteY3" fmla="*/ 724766 h 724766"/>
                  <a:gd name="connsiteX4" fmla="*/ 0 w 5649495"/>
                  <a:gd name="connsiteY4" fmla="*/ 724766 h 724766"/>
                  <a:gd name="connsiteX5" fmla="*/ 0 w 5649495"/>
                  <a:gd name="connsiteY5" fmla="*/ 0 h 724766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24345 w 5673840"/>
                  <a:gd name="connsiteY4" fmla="*/ 697464 h 697464"/>
                  <a:gd name="connsiteX5" fmla="*/ -1 w 5673840"/>
                  <a:gd name="connsiteY5" fmla="*/ 152873 h 697464"/>
                  <a:gd name="connsiteX0" fmla="*/ -1 w 5673840"/>
                  <a:gd name="connsiteY0" fmla="*/ 152873 h 697464"/>
                  <a:gd name="connsiteX1" fmla="*/ 5673841 w 5673840"/>
                  <a:gd name="connsiteY1" fmla="*/ 0 h 697464"/>
                  <a:gd name="connsiteX2" fmla="*/ 4597026 w 5673840"/>
                  <a:gd name="connsiteY2" fmla="*/ 382605 h 697464"/>
                  <a:gd name="connsiteX3" fmla="*/ 5358345 w 5673840"/>
                  <a:gd name="connsiteY3" fmla="*/ 697464 h 697464"/>
                  <a:gd name="connsiteX4" fmla="*/ 6831 w 5673840"/>
                  <a:gd name="connsiteY4" fmla="*/ 568730 h 697464"/>
                  <a:gd name="connsiteX5" fmla="*/ -1 w 5673840"/>
                  <a:gd name="connsiteY5" fmla="*/ 152873 h 697464"/>
                  <a:gd name="connsiteX0" fmla="*/ -1 w 5673840"/>
                  <a:gd name="connsiteY0" fmla="*/ 152873 h 661803"/>
                  <a:gd name="connsiteX1" fmla="*/ 5673841 w 5673840"/>
                  <a:gd name="connsiteY1" fmla="*/ 0 h 661803"/>
                  <a:gd name="connsiteX2" fmla="*/ 4597026 w 5673840"/>
                  <a:gd name="connsiteY2" fmla="*/ 382605 h 661803"/>
                  <a:gd name="connsiteX3" fmla="*/ 5253439 w 5673840"/>
                  <a:gd name="connsiteY3" fmla="*/ 661803 h 661803"/>
                  <a:gd name="connsiteX4" fmla="*/ 6831 w 5673840"/>
                  <a:gd name="connsiteY4" fmla="*/ 568730 h 661803"/>
                  <a:gd name="connsiteX5" fmla="*/ -1 w 5673840"/>
                  <a:gd name="connsiteY5" fmla="*/ 152873 h 661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73840" h="661803">
                    <a:moveTo>
                      <a:pt x="-1" y="152873"/>
                    </a:moveTo>
                    <a:lnTo>
                      <a:pt x="5673841" y="0"/>
                    </a:lnTo>
                    <a:cubicBezTo>
                      <a:pt x="5674995" y="102899"/>
                      <a:pt x="4595872" y="279706"/>
                      <a:pt x="4597026" y="382605"/>
                    </a:cubicBezTo>
                    <a:lnTo>
                      <a:pt x="5253439" y="661803"/>
                    </a:lnTo>
                    <a:lnTo>
                      <a:pt x="6831" y="568730"/>
                    </a:lnTo>
                    <a:lnTo>
                      <a:pt x="-1" y="152873"/>
                    </a:ln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7" name="Rectangle 10"/>
              <p:cNvSpPr/>
              <p:nvPr/>
            </p:nvSpPr>
            <p:spPr>
              <a:xfrm>
                <a:off x="9566064" y="964372"/>
                <a:ext cx="5334002" cy="646524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8" name="Rectangle 10"/>
              <p:cNvSpPr/>
              <p:nvPr/>
            </p:nvSpPr>
            <p:spPr>
              <a:xfrm>
                <a:off x="9616287" y="1021956"/>
                <a:ext cx="5049983" cy="543791"/>
              </a:xfrm>
              <a:custGeom>
                <a:avLst/>
                <a:gdLst>
                  <a:gd name="connsiteX0" fmla="*/ 0 w 5334000"/>
                  <a:gd name="connsiteY0" fmla="*/ 0 h 724766"/>
                  <a:gd name="connsiteX1" fmla="*/ 5334000 w 5334000"/>
                  <a:gd name="connsiteY1" fmla="*/ 0 h 724766"/>
                  <a:gd name="connsiteX2" fmla="*/ 5334000 w 5334000"/>
                  <a:gd name="connsiteY2" fmla="*/ 724766 h 724766"/>
                  <a:gd name="connsiteX3" fmla="*/ 0 w 5334000"/>
                  <a:gd name="connsiteY3" fmla="*/ 724766 h 724766"/>
                  <a:gd name="connsiteX4" fmla="*/ 0 w 5334000"/>
                  <a:gd name="connsiteY4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69873 w 5334002"/>
                  <a:gd name="connsiteY2" fmla="*/ 506124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  <a:gd name="connsiteX0" fmla="*/ 0 w 5334002"/>
                  <a:gd name="connsiteY0" fmla="*/ 0 h 724766"/>
                  <a:gd name="connsiteX1" fmla="*/ 5334000 w 5334002"/>
                  <a:gd name="connsiteY1" fmla="*/ 0 h 724766"/>
                  <a:gd name="connsiteX2" fmla="*/ 4849092 w 5334002"/>
                  <a:gd name="connsiteY2" fmla="*/ 454170 h 724766"/>
                  <a:gd name="connsiteX3" fmla="*/ 5334000 w 5334002"/>
                  <a:gd name="connsiteY3" fmla="*/ 724766 h 724766"/>
                  <a:gd name="connsiteX4" fmla="*/ 0 w 5334002"/>
                  <a:gd name="connsiteY4" fmla="*/ 724766 h 724766"/>
                  <a:gd name="connsiteX5" fmla="*/ 0 w 5334002"/>
                  <a:gd name="connsiteY5" fmla="*/ 0 h 724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334002" h="724766">
                    <a:moveTo>
                      <a:pt x="0" y="0"/>
                    </a:moveTo>
                    <a:lnTo>
                      <a:pt x="5334000" y="0"/>
                    </a:lnTo>
                    <a:cubicBezTo>
                      <a:pt x="5335154" y="102899"/>
                      <a:pt x="4847938" y="351271"/>
                      <a:pt x="4849092" y="454170"/>
                    </a:cubicBezTo>
                    <a:lnTo>
                      <a:pt x="5334000" y="724766"/>
                    </a:lnTo>
                    <a:lnTo>
                      <a:pt x="0" y="72476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21904" tIns="60952" rIns="121904" bIns="60952" spcCol="0" rtlCol="0" anchor="ctr"/>
              <a:lstStyle/>
              <a:p>
                <a:pPr algn="ctr"/>
                <a:r>
                  <a:rPr lang="en-US" sz="2400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ĐỌC</a:t>
                </a:r>
              </a:p>
            </p:txBody>
          </p:sp>
        </p:grp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50253" b="57367" l="20008" r="26232"/>
                      </a14:imgEffect>
                    </a14:imgLayer>
                  </a14:imgProps>
                </a:ext>
              </a:extLst>
            </a:blip>
            <a:srcRect l="19230" t="49364" r="72990" b="41744"/>
            <a:stretch/>
          </p:blipFill>
          <p:spPr>
            <a:xfrm>
              <a:off x="569530" y="1326946"/>
              <a:ext cx="1391479" cy="894521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1013"/>
            <a:ext cx="12192000" cy="343090"/>
            <a:chOff x="0" y="-127508"/>
            <a:chExt cx="12192000" cy="1361811"/>
          </a:xfrm>
        </p:grpSpPr>
        <p:sp>
          <p:nvSpPr>
            <p:cNvPr id="13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0D59D95-8F60-483F-93E4-F62E49CBEE47}"/>
              </a:ext>
            </a:extLst>
          </p:cNvPr>
          <p:cNvGrpSpPr/>
          <p:nvPr/>
        </p:nvGrpSpPr>
        <p:grpSpPr>
          <a:xfrm>
            <a:off x="1414463" y="436576"/>
            <a:ext cx="10673189" cy="1689510"/>
            <a:chOff x="2026102" y="2927060"/>
            <a:chExt cx="8891279" cy="1300191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55BAC7D-9ABB-4F36-8403-F1CC53DEF96B}"/>
                </a:ext>
              </a:extLst>
            </p:cNvPr>
            <p:cNvGrpSpPr/>
            <p:nvPr/>
          </p:nvGrpSpPr>
          <p:grpSpPr>
            <a:xfrm>
              <a:off x="2026102" y="2927060"/>
              <a:ext cx="8891279" cy="1300191"/>
              <a:chOff x="2026102" y="2927060"/>
              <a:chExt cx="8891279" cy="1300191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79AB4899-CE53-44C8-8501-62420320F410}"/>
                  </a:ext>
                </a:extLst>
              </p:cNvPr>
              <p:cNvGrpSpPr/>
              <p:nvPr/>
            </p:nvGrpSpPr>
            <p:grpSpPr>
              <a:xfrm>
                <a:off x="2026102" y="2927060"/>
                <a:ext cx="8891279" cy="1300191"/>
                <a:chOff x="9566065" y="964372"/>
                <a:chExt cx="5446163" cy="698253"/>
              </a:xfrm>
            </p:grpSpPr>
            <p:sp>
              <p:nvSpPr>
                <p:cNvPr id="29" name="Rectangle 10">
                  <a:extLst>
                    <a:ext uri="{FF2B5EF4-FFF2-40B4-BE49-F238E27FC236}">
                      <a16:creationId xmlns:a16="http://schemas.microsoft.com/office/drawing/2014/main" id="{41ACB913-FCF6-4735-A620-35FCD10CB94C}"/>
                    </a:ext>
                  </a:extLst>
                </p:cNvPr>
                <p:cNvSpPr/>
                <p:nvPr/>
              </p:nvSpPr>
              <p:spPr>
                <a:xfrm rot="416356">
                  <a:off x="13066912" y="966823"/>
                  <a:ext cx="1945316" cy="695802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3999"/>
                    <a:gd name="connsiteY0" fmla="*/ 0 h 724766"/>
                    <a:gd name="connsiteX1" fmla="*/ 5334000 w 5333999"/>
                    <a:gd name="connsiteY1" fmla="*/ 0 h 724766"/>
                    <a:gd name="connsiteX2" fmla="*/ 3970191 w 5333999"/>
                    <a:gd name="connsiteY2" fmla="*/ 513468 h 724766"/>
                    <a:gd name="connsiteX3" fmla="*/ 5334000 w 5333999"/>
                    <a:gd name="connsiteY3" fmla="*/ 724766 h 724766"/>
                    <a:gd name="connsiteX4" fmla="*/ 0 w 5333999"/>
                    <a:gd name="connsiteY4" fmla="*/ 724766 h 724766"/>
                    <a:gd name="connsiteX5" fmla="*/ 0 w 5333999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572681 w 5334002"/>
                    <a:gd name="connsiteY2" fmla="*/ 409907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649495"/>
                    <a:gd name="connsiteY0" fmla="*/ 0 h 724766"/>
                    <a:gd name="connsiteX1" fmla="*/ 5649496 w 5649495"/>
                    <a:gd name="connsiteY1" fmla="*/ 27302 h 724766"/>
                    <a:gd name="connsiteX2" fmla="*/ 4572681 w 5649495"/>
                    <a:gd name="connsiteY2" fmla="*/ 409907 h 724766"/>
                    <a:gd name="connsiteX3" fmla="*/ 5334000 w 5649495"/>
                    <a:gd name="connsiteY3" fmla="*/ 724766 h 724766"/>
                    <a:gd name="connsiteX4" fmla="*/ 0 w 5649495"/>
                    <a:gd name="connsiteY4" fmla="*/ 724766 h 724766"/>
                    <a:gd name="connsiteX5" fmla="*/ 0 w 5649495"/>
                    <a:gd name="connsiteY5" fmla="*/ 0 h 724766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24345 w 5673840"/>
                    <a:gd name="connsiteY4" fmla="*/ 697464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97464"/>
                    <a:gd name="connsiteX1" fmla="*/ 5673841 w 5673840"/>
                    <a:gd name="connsiteY1" fmla="*/ 0 h 697464"/>
                    <a:gd name="connsiteX2" fmla="*/ 4597026 w 5673840"/>
                    <a:gd name="connsiteY2" fmla="*/ 382605 h 697464"/>
                    <a:gd name="connsiteX3" fmla="*/ 5358345 w 5673840"/>
                    <a:gd name="connsiteY3" fmla="*/ 697464 h 697464"/>
                    <a:gd name="connsiteX4" fmla="*/ 6831 w 5673840"/>
                    <a:gd name="connsiteY4" fmla="*/ 568730 h 697464"/>
                    <a:gd name="connsiteX5" fmla="*/ -1 w 5673840"/>
                    <a:gd name="connsiteY5" fmla="*/ 152873 h 697464"/>
                    <a:gd name="connsiteX0" fmla="*/ -1 w 5673840"/>
                    <a:gd name="connsiteY0" fmla="*/ 152873 h 661803"/>
                    <a:gd name="connsiteX1" fmla="*/ 5673841 w 5673840"/>
                    <a:gd name="connsiteY1" fmla="*/ 0 h 661803"/>
                    <a:gd name="connsiteX2" fmla="*/ 4597026 w 5673840"/>
                    <a:gd name="connsiteY2" fmla="*/ 382605 h 661803"/>
                    <a:gd name="connsiteX3" fmla="*/ 5253439 w 5673840"/>
                    <a:gd name="connsiteY3" fmla="*/ 661803 h 661803"/>
                    <a:gd name="connsiteX4" fmla="*/ 6831 w 5673840"/>
                    <a:gd name="connsiteY4" fmla="*/ 568730 h 661803"/>
                    <a:gd name="connsiteX5" fmla="*/ -1 w 5673840"/>
                    <a:gd name="connsiteY5" fmla="*/ 152873 h 6618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673840" h="661803">
                      <a:moveTo>
                        <a:pt x="-1" y="152873"/>
                      </a:moveTo>
                      <a:lnTo>
                        <a:pt x="5673841" y="0"/>
                      </a:lnTo>
                      <a:cubicBezTo>
                        <a:pt x="5674995" y="102899"/>
                        <a:pt x="4595872" y="279706"/>
                        <a:pt x="4597026" y="382605"/>
                      </a:cubicBezTo>
                      <a:lnTo>
                        <a:pt x="5253439" y="661803"/>
                      </a:lnTo>
                      <a:lnTo>
                        <a:pt x="6831" y="568730"/>
                      </a:lnTo>
                      <a:lnTo>
                        <a:pt x="-1" y="152873"/>
                      </a:lnTo>
                      <a:close/>
                    </a:path>
                  </a:pathLst>
                </a:custGeom>
                <a:solidFill>
                  <a:schemeClr val="accent1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0" name="Rectangle 10">
                  <a:extLst>
                    <a:ext uri="{FF2B5EF4-FFF2-40B4-BE49-F238E27FC236}">
                      <a16:creationId xmlns:a16="http://schemas.microsoft.com/office/drawing/2014/main" id="{F7A26E83-A9CE-4C94-A9E2-78780C63CF20}"/>
                    </a:ext>
                  </a:extLst>
                </p:cNvPr>
                <p:cNvSpPr/>
                <p:nvPr/>
              </p:nvSpPr>
              <p:spPr>
                <a:xfrm>
                  <a:off x="9566065" y="964372"/>
                  <a:ext cx="5334002" cy="646524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31" name="Rectangle 10">
                  <a:extLst>
                    <a:ext uri="{FF2B5EF4-FFF2-40B4-BE49-F238E27FC236}">
                      <a16:creationId xmlns:a16="http://schemas.microsoft.com/office/drawing/2014/main" id="{9985CF02-BD8F-4EE8-8832-1E981E328151}"/>
                    </a:ext>
                  </a:extLst>
                </p:cNvPr>
                <p:cNvSpPr/>
                <p:nvPr/>
              </p:nvSpPr>
              <p:spPr>
                <a:xfrm>
                  <a:off x="9616287" y="1014969"/>
                  <a:ext cx="5049983" cy="543791"/>
                </a:xfrm>
                <a:custGeom>
                  <a:avLst/>
                  <a:gdLst>
                    <a:gd name="connsiteX0" fmla="*/ 0 w 5334000"/>
                    <a:gd name="connsiteY0" fmla="*/ 0 h 724766"/>
                    <a:gd name="connsiteX1" fmla="*/ 5334000 w 5334000"/>
                    <a:gd name="connsiteY1" fmla="*/ 0 h 724766"/>
                    <a:gd name="connsiteX2" fmla="*/ 5334000 w 5334000"/>
                    <a:gd name="connsiteY2" fmla="*/ 724766 h 724766"/>
                    <a:gd name="connsiteX3" fmla="*/ 0 w 5334000"/>
                    <a:gd name="connsiteY3" fmla="*/ 724766 h 724766"/>
                    <a:gd name="connsiteX4" fmla="*/ 0 w 5334000"/>
                    <a:gd name="connsiteY4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69873 w 5334002"/>
                    <a:gd name="connsiteY2" fmla="*/ 506124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  <a:gd name="connsiteX0" fmla="*/ 0 w 5334002"/>
                    <a:gd name="connsiteY0" fmla="*/ 0 h 724766"/>
                    <a:gd name="connsiteX1" fmla="*/ 5334000 w 5334002"/>
                    <a:gd name="connsiteY1" fmla="*/ 0 h 724766"/>
                    <a:gd name="connsiteX2" fmla="*/ 4849092 w 5334002"/>
                    <a:gd name="connsiteY2" fmla="*/ 454170 h 724766"/>
                    <a:gd name="connsiteX3" fmla="*/ 5334000 w 5334002"/>
                    <a:gd name="connsiteY3" fmla="*/ 724766 h 724766"/>
                    <a:gd name="connsiteX4" fmla="*/ 0 w 5334002"/>
                    <a:gd name="connsiteY4" fmla="*/ 724766 h 724766"/>
                    <a:gd name="connsiteX5" fmla="*/ 0 w 5334002"/>
                    <a:gd name="connsiteY5" fmla="*/ 0 h 7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34002" h="724766">
                      <a:moveTo>
                        <a:pt x="0" y="0"/>
                      </a:moveTo>
                      <a:lnTo>
                        <a:pt x="5334000" y="0"/>
                      </a:lnTo>
                      <a:cubicBezTo>
                        <a:pt x="5335154" y="102899"/>
                        <a:pt x="4847938" y="351271"/>
                        <a:pt x="4849092" y="454170"/>
                      </a:cubicBezTo>
                      <a:lnTo>
                        <a:pt x="5334000" y="724766"/>
                      </a:lnTo>
                      <a:lnTo>
                        <a:pt x="0" y="72476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121904" tIns="60952" rIns="121904" bIns="60952" spcCol="0"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35F3C30-D592-46B2-9891-63C69127FA55}"/>
                  </a:ext>
                </a:extLst>
              </p:cNvPr>
              <p:cNvGrpSpPr/>
              <p:nvPr/>
            </p:nvGrpSpPr>
            <p:grpSpPr>
              <a:xfrm>
                <a:off x="2111395" y="3021276"/>
                <a:ext cx="1212689" cy="1081921"/>
                <a:chOff x="3593626" y="3062039"/>
                <a:chExt cx="1212689" cy="1081921"/>
              </a:xfrm>
            </p:grpSpPr>
            <p:grpSp>
              <p:nvGrpSpPr>
                <p:cNvPr id="25" name="Group 24">
                  <a:extLst>
                    <a:ext uri="{FF2B5EF4-FFF2-40B4-BE49-F238E27FC236}">
                      <a16:creationId xmlns:a16="http://schemas.microsoft.com/office/drawing/2014/main" id="{97D25FBC-6F1A-49BD-8523-A38DEFCD5BB2}"/>
                    </a:ext>
                  </a:extLst>
                </p:cNvPr>
                <p:cNvGrpSpPr/>
                <p:nvPr/>
              </p:nvGrpSpPr>
              <p:grpSpPr>
                <a:xfrm>
                  <a:off x="3593626" y="3062039"/>
                  <a:ext cx="1212689" cy="1081921"/>
                  <a:chOff x="2091380" y="1230934"/>
                  <a:chExt cx="909517" cy="811441"/>
                </a:xfrm>
                <a:solidFill>
                  <a:srgbClr val="00B0F0"/>
                </a:solidFill>
                <a:scene3d>
                  <a:camera prst="orthographicFront">
                    <a:rot lat="0" lon="0" rev="0"/>
                  </a:camera>
                  <a:lightRig rig="balanced" dir="t">
                    <a:rot lat="0" lon="0" rev="8700000"/>
                  </a:lightRig>
                </a:scene3d>
              </p:grpSpPr>
              <p:sp>
                <p:nvSpPr>
                  <p:cNvPr id="27" name="Oval 26">
                    <a:extLst>
                      <a:ext uri="{FF2B5EF4-FFF2-40B4-BE49-F238E27FC236}">
                        <a16:creationId xmlns:a16="http://schemas.microsoft.com/office/drawing/2014/main" id="{233EA96D-A2FF-4E01-874E-DE10ED66F070}"/>
                      </a:ext>
                    </a:extLst>
                  </p:cNvPr>
                  <p:cNvSpPr/>
                  <p:nvPr/>
                </p:nvSpPr>
                <p:spPr>
                  <a:xfrm>
                    <a:off x="2091380" y="1239093"/>
                    <a:ext cx="909517" cy="802075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  <p:sp>
                <p:nvSpPr>
                  <p:cNvPr id="28" name="Oval 27">
                    <a:extLst>
                      <a:ext uri="{FF2B5EF4-FFF2-40B4-BE49-F238E27FC236}">
                        <a16:creationId xmlns:a16="http://schemas.microsoft.com/office/drawing/2014/main" id="{5945816F-F41F-4C66-84D0-12D9F3E4C8AD}"/>
                      </a:ext>
                    </a:extLst>
                  </p:cNvPr>
                  <p:cNvSpPr/>
                  <p:nvPr/>
                </p:nvSpPr>
                <p:spPr>
                  <a:xfrm>
                    <a:off x="2165490" y="1230934"/>
                    <a:ext cx="575500" cy="811441"/>
                  </a:xfrm>
                  <a:prstGeom prst="ellipse">
                    <a:avLst/>
                  </a:prstGeom>
                  <a:grpFill/>
                  <a:ln>
                    <a:noFill/>
                  </a:ln>
                  <a:effectLst>
                    <a:outerShdw blurRad="44450" dist="27940" dir="5400000" algn="ctr">
                      <a:srgbClr val="000000">
                        <a:alpha val="32000"/>
                      </a:srgbClr>
                    </a:outerShdw>
                  </a:effectLst>
                  <a:sp3d>
                    <a:bevelT w="190500" h="38100"/>
                  </a:sp3d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400"/>
                  </a:p>
                </p:txBody>
              </p:sp>
            </p:grp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786771A4-BFFD-4576-AF9D-C115A6A0C708}"/>
                    </a:ext>
                  </a:extLst>
                </p:cNvPr>
                <p:cNvSpPr txBox="1"/>
                <p:nvPr/>
              </p:nvSpPr>
              <p:spPr>
                <a:xfrm>
                  <a:off x="3779820" y="3205166"/>
                  <a:ext cx="957982" cy="757885"/>
                </a:xfrm>
                <a:prstGeom prst="rect">
                  <a:avLst/>
                </a:prstGeom>
                <a:noFill/>
              </p:spPr>
              <p:txBody>
                <a:bodyPr wrap="square" lIns="121855" tIns="60928" rIns="121855" bIns="60928" rtlCol="0">
                  <a:spAutoFit/>
                </a:bodyPr>
                <a:lstStyle/>
                <a:p>
                  <a:pPr algn="ctr"/>
                  <a:r>
                    <a:rPr lang="en-US" sz="2800" b="1" dirty="0" err="1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Bài</a:t>
                  </a:r>
                  <a:endParaRPr lang="en-US" sz="2800" b="1" dirty="0">
                    <a:solidFill>
                      <a:schemeClr val="bg1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endParaRPr>
                </a:p>
                <a:p>
                  <a:pPr algn="ctr"/>
                  <a:r>
                    <a:rPr lang="en-US" sz="2800" b="1" dirty="0">
                      <a:solidFill>
                        <a:schemeClr val="bg1"/>
                      </a:solidFill>
                      <a:latin typeface="Times New Roman" panose="02020603050405020304" pitchFamily="18" charset="0"/>
                      <a:ea typeface="Arial-Rounded" pitchFamily="34" charset="0"/>
                      <a:cs typeface="Times New Roman" panose="02020603050405020304" pitchFamily="18" charset="0"/>
                    </a:rPr>
                    <a:t>7</a:t>
                  </a:r>
                </a:p>
              </p:txBody>
            </p:sp>
          </p:grp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1E4C53D-E4E3-48D0-9B63-68C6644846D1}"/>
                </a:ext>
              </a:extLst>
            </p:cNvPr>
            <p:cNvSpPr txBox="1"/>
            <p:nvPr/>
          </p:nvSpPr>
          <p:spPr>
            <a:xfrm>
              <a:off x="4005421" y="3117361"/>
              <a:ext cx="5807123" cy="798660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40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CÂY XẤU HỔ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FE31FF7-8AF0-4535-B37F-81232D7A75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362" y="3609362"/>
            <a:ext cx="6213673" cy="31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90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8043" y="193749"/>
            <a:ext cx="2794576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8625" y="739919"/>
            <a:ext cx="11763373" cy="6001595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indent="287338"/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Những chiếc lá khô lạt xạt  lướt trên cỏ.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vẫn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cứ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lóng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tỏa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đậu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thoáng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mai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cỏ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xuýt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bay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chưa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indent="287338"/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quay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trở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189340" y="864204"/>
            <a:ext cx="396453" cy="392102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8" name="Oval 7"/>
          <p:cNvSpPr/>
          <p:nvPr/>
        </p:nvSpPr>
        <p:spPr>
          <a:xfrm>
            <a:off x="99388" y="3300920"/>
            <a:ext cx="386389" cy="381548"/>
          </a:xfrm>
          <a:prstGeom prst="ellipse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C7B47C-3670-4FBB-9235-31E65633E6B5}"/>
              </a:ext>
            </a:extLst>
          </p:cNvPr>
          <p:cNvSpPr txBox="1"/>
          <p:nvPr/>
        </p:nvSpPr>
        <p:spPr>
          <a:xfrm>
            <a:off x="7375564" y="6328460"/>
            <a:ext cx="3444952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 Theo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Trần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Hoài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r>
              <a:rPr lang="vi-VN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0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ơng</a:t>
            </a:r>
            <a:r>
              <a:rPr lang="en-US" sz="20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)</a:t>
            </a: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CBCE2C34-A490-4684-95CF-C9B83EFFB9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-1" y="6625017"/>
            <a:ext cx="12191999" cy="30398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5A24C045-2BEF-4C97-A88B-9E1C5B63B272}"/>
              </a:ext>
            </a:extLst>
          </p:cNvPr>
          <p:cNvGrpSpPr/>
          <p:nvPr/>
        </p:nvGrpSpPr>
        <p:grpSpPr>
          <a:xfrm>
            <a:off x="0" y="1"/>
            <a:ext cx="12192000" cy="232982"/>
            <a:chOff x="0" y="-127508"/>
            <a:chExt cx="12192000" cy="1361811"/>
          </a:xfrm>
        </p:grpSpPr>
        <p:sp>
          <p:nvSpPr>
            <p:cNvPr id="12" name="Rectangle: Top Corners Rounded 11">
              <a:extLst>
                <a:ext uri="{FF2B5EF4-FFF2-40B4-BE49-F238E27FC236}">
                  <a16:creationId xmlns:a16="http://schemas.microsoft.com/office/drawing/2014/main" id="{1184FB6A-E90E-4CE0-A9F6-AC30EBF0A7AD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: Top Corners Rounded 12">
              <a:extLst>
                <a:ext uri="{FF2B5EF4-FFF2-40B4-BE49-F238E27FC236}">
                  <a16:creationId xmlns:a16="http://schemas.microsoft.com/office/drawing/2014/main" id="{2B466116-CB01-4036-B068-42DC99C5499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4">
                <a:defRPr/>
              </a:pPr>
              <a:endParaRPr lang="en-US" sz="135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00998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2000" t="2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46855" y="315310"/>
            <a:ext cx="11540359" cy="62536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61555" y="363656"/>
            <a:ext cx="3663171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endParaRPr lang="en-US" sz="36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199" y="1131595"/>
            <a:ext cx="11187113" cy="370449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nổi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lắm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Những chiếc lá khô lạt xạt  lướt trên cỏ.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xấu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hổ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rúm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0000"/>
              </a:lnSpc>
            </a:pP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bỗng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hé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Bấy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mắt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nhiên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Oval 5"/>
          <p:cNvSpPr/>
          <p:nvPr/>
        </p:nvSpPr>
        <p:spPr>
          <a:xfrm>
            <a:off x="300683" y="1221790"/>
            <a:ext cx="404598" cy="37402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</a:pPr>
            <a:r>
              <a:rPr 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4578318" y="2240236"/>
            <a:ext cx="958385" cy="33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5882563" y="3456426"/>
            <a:ext cx="1208878" cy="33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56048" y="5103084"/>
            <a:ext cx="676867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xạt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chạm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</a:t>
            </a:r>
            <a:endParaRPr lang="en-US" sz="34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82" y="5167299"/>
            <a:ext cx="1088415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xôn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xao</a:t>
            </a:r>
            <a:r>
              <a:rPr 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âm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phát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endParaRPr lang="en-US" sz="3400" b="1" dirty="0">
              <a:solidFill>
                <a:srgbClr val="0000CC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798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2" grpId="0"/>
      <p:bldP spid="2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3412</TotalTime>
  <Words>1818</Words>
  <Application>Microsoft Office PowerPoint</Application>
  <PresentationFormat>Widescreen</PresentationFormat>
  <Paragraphs>112</Paragraphs>
  <Slides>32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5" baseType="lpstr">
      <vt:lpstr>微软雅黑</vt:lpstr>
      <vt:lpstr>宋体</vt:lpstr>
      <vt:lpstr>Arial</vt:lpstr>
      <vt:lpstr>Arial-Rounded</vt:lpstr>
      <vt:lpstr>Calibri</vt:lpstr>
      <vt:lpstr>Calibri Light</vt:lpstr>
      <vt:lpstr>Cambria</vt:lpstr>
      <vt:lpstr>等线</vt:lpstr>
      <vt:lpstr>Times New Roman</vt:lpstr>
      <vt:lpstr>Wingdings</vt:lpstr>
      <vt:lpstr>字魂59号-创粗黑</vt:lpstr>
      <vt:lpstr>13_Office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176</cp:revision>
  <dcterms:created xsi:type="dcterms:W3CDTF">2021-06-17T09:40:01Z</dcterms:created>
  <dcterms:modified xsi:type="dcterms:W3CDTF">2023-09-25T01:19:45Z</dcterms:modified>
</cp:coreProperties>
</file>